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2"/>
  </p:notesMasterIdLst>
  <p:sldIdLst>
    <p:sldId id="256" r:id="rId5"/>
    <p:sldId id="258" r:id="rId6"/>
    <p:sldId id="259" r:id="rId7"/>
    <p:sldId id="261" r:id="rId8"/>
    <p:sldId id="263" r:id="rId9"/>
    <p:sldId id="264" r:id="rId10"/>
    <p:sldId id="262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Microsoft Ya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da-DK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da-DK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BF127794-DA08-AA43-B2EA-13E61679861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8439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79E4CE-3340-154F-9D1E-AFDE8A39CF37}" type="slidenum">
              <a:rPr lang="da-DK"/>
              <a:pPr/>
              <a:t>1</a:t>
            </a:fld>
            <a:endParaRPr lang="da-DK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FE2028-1695-7941-ADA0-776B5D9BE22A}" type="slidenum">
              <a:rPr lang="da-DK"/>
              <a:pPr/>
              <a:t>2</a:t>
            </a:fld>
            <a:endParaRPr lang="da-DK"/>
          </a:p>
        </p:txBody>
      </p:sp>
      <p:sp>
        <p:nvSpPr>
          <p:cNvPr id="163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088CCB-0A6B-9A4D-9249-FC8C738EC7C5}" type="slidenum">
              <a:rPr lang="da-DK"/>
              <a:pPr/>
              <a:t>3</a:t>
            </a:fld>
            <a:endParaRPr lang="da-DK"/>
          </a:p>
        </p:txBody>
      </p:sp>
      <p:sp>
        <p:nvSpPr>
          <p:cNvPr id="174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516C71-60A5-4B46-A733-381DB4F4FA50}" type="slidenum">
              <a:rPr lang="da-DK"/>
              <a:pPr/>
              <a:t>7</a:t>
            </a:fld>
            <a:endParaRPr lang="da-DK"/>
          </a:p>
        </p:txBody>
      </p:sp>
      <p:sp>
        <p:nvSpPr>
          <p:cNvPr id="2048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04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E76884-0B33-4240-B1CF-1D56422F909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66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04ACC7-2DE2-F14B-A2B9-55177E9EC30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375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604963"/>
            <a:ext cx="2055813" cy="4521200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6625" cy="4521200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20F62B-5EA7-BD47-A33C-A52E433B180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552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0"/>
            <a:ext cx="7767638" cy="1335088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28838" cy="360363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28838" cy="360363"/>
          </a:xfrm>
        </p:spPr>
        <p:txBody>
          <a:bodyPr/>
          <a:lstStyle>
            <a:lvl1pPr>
              <a:defRPr/>
            </a:lvl1pPr>
          </a:lstStyle>
          <a:p>
            <a:fld id="{6574B9E8-3F96-3244-9A45-6E016006BE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555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59D22B-0520-8047-85D7-AAAEF315D4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7002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8DD93A-0CF6-DC48-ACB3-445534D3D42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150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F24883-342F-004C-9BA9-31CDF127663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305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6E8301-B40F-3240-ADC8-C9CC27379FB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8394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AE1814-71BA-D74E-B781-483A0701669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2716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D5F28F-5C5D-2D4C-A622-6587440CEB9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8445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7FAA31-CB61-1945-AAD8-8F1EA8DC9DD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47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B1EB2D-652A-E94C-ADB9-CC00BED04B8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9104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118DF7-06DA-9741-8449-AAF7460395E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599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BCAEAB-5BFE-AE44-B01B-F0E850382E1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0060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A339B8-0DAF-6F4C-B167-DF9ED2677F4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4712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457200"/>
            <a:ext cx="2055813" cy="5664200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6625" cy="5664200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A293EC-DA70-AF42-B7A3-B56AA51F26E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3321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BE64EA-DD2B-8A42-A5DE-5FDB5EE2159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984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F4411D-DA5C-6547-849C-1F49141E6A9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3683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EBB2D9-6706-3C47-B43B-014F52E2E19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8605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-33918525"/>
            <a:ext cx="1941513" cy="3608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113" y="-33918525"/>
            <a:ext cx="1941512" cy="3608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C5EFAE-7DFE-9D47-B3BC-1E79183B1DF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891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BD5472-A7B2-104C-B119-409EEC59CB8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246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FA3CE5-435E-E141-BB10-71F83A508AD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837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41C0B7-A0EE-BA44-827F-37D00AD39E0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0227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7D0F86-46AC-A64D-904D-B93375CC882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170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37B5B07-F6C9-D747-8233-729BF54D6B9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8371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78B6F9-1BA3-7C4D-91C8-8C379BC5FC5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866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92D663-2439-5444-AC8F-123E5377781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6631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-33918525"/>
            <a:ext cx="2055813" cy="36088638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33918525"/>
            <a:ext cx="6016625" cy="36088638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3249CA-D7FE-9244-8642-266581E83C6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362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621F8F-0B51-B24D-A6AB-AE8A4761554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115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7DAEDF-6BD3-9249-8075-D24BD46F321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01184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1C43B83-7DEC-7948-ABD6-B46B7D33E73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0231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2476500" cy="881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0" y="273050"/>
            <a:ext cx="2478088" cy="881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3DD8B8-3615-DE47-BECC-5A8596073DC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2943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CBA761-D790-2F44-9C0F-E8D16E0B99F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69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C961D2-1770-E440-BF49-571D31EF87D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22949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E97BEE-A1C3-844C-8076-963454641A7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18852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B46FFF-46EA-E54A-8375-CEDFFA7CE94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35419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243A20-3CB1-7E44-A713-BF0C1FFD279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93169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41818E-527A-1B42-8D6B-E7C5070B49D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3255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F90AF4-F747-E547-9358-030FED93A1E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55959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-1150938"/>
            <a:ext cx="2055813" cy="10240963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150938"/>
            <a:ext cx="6016625" cy="10240963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CB9B92-A119-7F49-85FD-ECAF4A4A18B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591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0AFFE0-AB60-A942-9D9E-EC976EBFD7E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588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298068-63A4-E945-87C9-A85303346D7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7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FE3E81-8BD1-014B-9F39-9D443A535DA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884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9B1AE6-31EA-FF44-AB36-43ABA0F6DB5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95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97B49B-8C89-0746-9E2E-23C4A9D22C0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75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0"/>
            <a:ext cx="7767638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titeltekstens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D5363D02-D82E-2F43-9EE6-3BF787D2E989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dispositionstekstens format</a:t>
            </a:r>
          </a:p>
          <a:p>
            <a:pPr lvl="1"/>
            <a:r>
              <a:rPr lang="en-GB"/>
              <a:t>Andet dispositionsniveau</a:t>
            </a:r>
          </a:p>
          <a:p>
            <a:pPr lvl="2"/>
            <a:r>
              <a:rPr lang="en-GB"/>
              <a:t>Tredje dispositionsniveau</a:t>
            </a:r>
          </a:p>
          <a:p>
            <a:pPr lvl="3"/>
            <a:r>
              <a:rPr lang="en-GB"/>
              <a:t>Fjerde dispositionsniveau</a:t>
            </a:r>
          </a:p>
          <a:p>
            <a:pPr lvl="4"/>
            <a:r>
              <a:rPr lang="en-GB"/>
              <a:t>Femte dispositionsniveau</a:t>
            </a:r>
          </a:p>
          <a:p>
            <a:pPr lvl="4"/>
            <a:r>
              <a:rPr lang="en-GB"/>
              <a:t>Sjette dispositionsniveau</a:t>
            </a:r>
          </a:p>
          <a:p>
            <a:pPr lvl="4"/>
            <a:r>
              <a:rPr lang="en-GB"/>
              <a:t>Syvende dispositionsniveau</a:t>
            </a:r>
          </a:p>
          <a:p>
            <a:pPr lvl="4"/>
            <a:r>
              <a:rPr lang="en-GB"/>
              <a:t>Ottende dispositionsniveau</a:t>
            </a:r>
          </a:p>
          <a:p>
            <a:pPr lvl="4"/>
            <a:r>
              <a:rPr lang="en-GB"/>
              <a:t>Niende dispositionsniveau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6" r:id="rId12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4838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titeltekstens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dispositionstekstens format</a:t>
            </a:r>
          </a:p>
          <a:p>
            <a:pPr lvl="1"/>
            <a:r>
              <a:rPr lang="en-GB"/>
              <a:t>Andet dispositionsniveau</a:t>
            </a:r>
          </a:p>
          <a:p>
            <a:pPr lvl="2"/>
            <a:r>
              <a:rPr lang="en-GB"/>
              <a:t>Tredje dispositionsniveau</a:t>
            </a:r>
          </a:p>
          <a:p>
            <a:pPr lvl="3"/>
            <a:r>
              <a:rPr lang="en-GB"/>
              <a:t>Fjerde dispositionsniveau</a:t>
            </a:r>
          </a:p>
          <a:p>
            <a:pPr lvl="4"/>
            <a:r>
              <a:rPr lang="en-GB"/>
              <a:t>Femte dispositionsniveau</a:t>
            </a:r>
          </a:p>
          <a:p>
            <a:pPr lvl="4"/>
            <a:r>
              <a:rPr lang="en-GB"/>
              <a:t>Sjette dispositionsniveau</a:t>
            </a:r>
          </a:p>
          <a:p>
            <a:pPr lvl="4"/>
            <a:r>
              <a:rPr lang="en-GB"/>
              <a:t>Syvende dispositionsniveau</a:t>
            </a:r>
          </a:p>
          <a:p>
            <a:pPr lvl="4"/>
            <a:r>
              <a:rPr lang="en-GB"/>
              <a:t>Ottende dispositionsniveau</a:t>
            </a:r>
          </a:p>
          <a:p>
            <a:pPr lvl="4"/>
            <a:r>
              <a:rPr lang="en-GB"/>
              <a:t>Niende dispositionsniveau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fld id="{A71E45F9-FD09-3F4A-9B63-0C1B238B64D2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4838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titeltekstens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-33918525"/>
            <a:ext cx="4035425" cy="3608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dispositionstekstens format</a:t>
            </a:r>
          </a:p>
          <a:p>
            <a:pPr lvl="1"/>
            <a:r>
              <a:rPr lang="en-GB"/>
              <a:t>Andet dispositionsniveau</a:t>
            </a:r>
          </a:p>
          <a:p>
            <a:pPr lvl="2"/>
            <a:r>
              <a:rPr lang="en-GB"/>
              <a:t>Tredje dispositionsniveau</a:t>
            </a:r>
          </a:p>
          <a:p>
            <a:pPr lvl="3"/>
            <a:r>
              <a:rPr lang="en-GB"/>
              <a:t>Fjerde dispositionsniveau</a:t>
            </a:r>
          </a:p>
          <a:p>
            <a:pPr lvl="4"/>
            <a:r>
              <a:rPr lang="en-GB"/>
              <a:t>Femte dispositionsniveau</a:t>
            </a:r>
          </a:p>
          <a:p>
            <a:pPr lvl="4"/>
            <a:r>
              <a:rPr lang="en-GB"/>
              <a:t>Sjette dispositionsniveau</a:t>
            </a:r>
          </a:p>
          <a:p>
            <a:pPr lvl="4"/>
            <a:r>
              <a:rPr lang="en-GB"/>
              <a:t>Syvende dispositionsniveau</a:t>
            </a:r>
          </a:p>
          <a:p>
            <a:pPr lvl="4"/>
            <a:r>
              <a:rPr lang="en-GB"/>
              <a:t>Ottende dispositionsniveau</a:t>
            </a:r>
          </a:p>
          <a:p>
            <a:pPr lvl="4"/>
            <a:r>
              <a:rPr lang="en-GB"/>
              <a:t>Niende dispositionsniveau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 marL="1292225" indent="-2841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 marL="1724025" indent="-21272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 marL="2155825" indent="-21431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6130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30702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5274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9846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lnSpc>
                <a:spcPct val="100000"/>
              </a:lnSpc>
              <a:spcAft>
                <a:spcPts val="1425"/>
              </a:spcAft>
              <a:buSzPct val="45000"/>
              <a:buFont typeface="Wingdings" charset="0"/>
              <a:buChar char="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Arial" charset="0"/>
              </a:rPr>
              <a:t>Klik for at redigere dispositionstekstens format</a:t>
            </a:r>
          </a:p>
          <a:p>
            <a:pPr lvl="1">
              <a:lnSpc>
                <a:spcPct val="100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Andet dispositionsniveau</a:t>
            </a:r>
          </a:p>
          <a:p>
            <a:pPr lvl="2">
              <a:lnSpc>
                <a:spcPct val="100000"/>
              </a:lnSpc>
              <a:spcAft>
                <a:spcPts val="850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Tredje dispositionsniveau</a:t>
            </a:r>
          </a:p>
          <a:p>
            <a:pPr lvl="3">
              <a:lnSpc>
                <a:spcPct val="100000"/>
              </a:lnSpc>
              <a:spcAft>
                <a:spcPts val="575"/>
              </a:spcAft>
              <a:buSzPct val="45000"/>
              <a:buFont typeface="Wingdings" charset="0"/>
              <a:buChar char="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Fjerde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Femte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Sjette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Syvende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Ottende dispositionsniveau</a:t>
            </a:r>
          </a:p>
          <a:p>
            <a:pPr>
              <a:lnSpc>
                <a:spcPct val="100000"/>
              </a:lnSpc>
              <a:spcBef>
                <a:spcPts val="488"/>
              </a:spcBef>
              <a:buSzPct val="45000"/>
              <a:buFont typeface="Arial" charset="0"/>
              <a:buChar char="•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Arial" charset="0"/>
              </a:rPr>
              <a:t>Niende dispositionsniveauClick to edit Master text styles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SzPct val="45000"/>
              <a:buFont typeface="Arial" charset="0"/>
              <a:buChar char="–"/>
            </a:pPr>
            <a:r>
              <a:rPr lang="en-US" sz="20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Second level</a:t>
            </a:r>
          </a:p>
          <a:p>
            <a:pPr lvl="2">
              <a:lnSpc>
                <a:spcPct val="100000"/>
              </a:lnSpc>
              <a:spcBef>
                <a:spcPts val="363"/>
              </a:spcBef>
              <a:buSzPct val="75000"/>
              <a:buFont typeface="Arial" charset="0"/>
              <a:buChar char="•"/>
            </a:pPr>
            <a:r>
              <a:rPr lang="en-US">
                <a:solidFill>
                  <a:srgbClr val="FFFFFF"/>
                </a:solidFill>
                <a:latin typeface="Calibri" charset="0"/>
                <a:cs typeface="ＭＳ Ｐゴシック" charset="0"/>
              </a:rPr>
              <a:t>Third level</a:t>
            </a:r>
          </a:p>
          <a:p>
            <a:pPr lvl="3">
              <a:lnSpc>
                <a:spcPct val="100000"/>
              </a:lnSpc>
              <a:spcBef>
                <a:spcPts val="325"/>
              </a:spcBef>
              <a:buSzPct val="45000"/>
              <a:buFont typeface="Arial" charset="0"/>
              <a:buChar char="–"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Fourth level</a:t>
            </a:r>
          </a:p>
          <a:p>
            <a:pPr lvl="4">
              <a:lnSpc>
                <a:spcPct val="100000"/>
              </a:lnSpc>
              <a:spcBef>
                <a:spcPts val="325"/>
              </a:spcBef>
              <a:buSzPct val="75000"/>
              <a:buFont typeface="Arial" charset="0"/>
              <a:buChar char="»"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Fifth level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 marL="1292225" indent="-2841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 marL="1724025" indent="-21272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 marL="2155825" indent="-21431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6130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30702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5274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9846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lnSpc>
                <a:spcPct val="100000"/>
              </a:lnSpc>
              <a:spcAft>
                <a:spcPts val="1425"/>
              </a:spcAft>
              <a:buSzPct val="45000"/>
              <a:buFont typeface="Wingdings" charset="0"/>
              <a:buChar char="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Arial" charset="0"/>
              </a:rPr>
              <a:t>Klik for at redigere dispositionstekstens format</a:t>
            </a:r>
          </a:p>
          <a:p>
            <a:pPr lvl="1">
              <a:lnSpc>
                <a:spcPct val="100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ＭＳ Ｐゴシック" charset="0"/>
              </a:rPr>
              <a:t>Andet dispositionsniveau</a:t>
            </a:r>
          </a:p>
          <a:p>
            <a:pPr lvl="2">
              <a:lnSpc>
                <a:spcPct val="100000"/>
              </a:lnSpc>
              <a:spcAft>
                <a:spcPts val="850"/>
              </a:spcAft>
              <a:buSzPct val="75000"/>
              <a:buFont typeface="Symbol" charset="0"/>
              <a:buChar char="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ＭＳ Ｐゴシック" charset="0"/>
              </a:rPr>
              <a:t>Tredje dispositionsniveau</a:t>
            </a:r>
          </a:p>
          <a:p>
            <a:pPr lvl="3">
              <a:lnSpc>
                <a:spcPct val="100000"/>
              </a:lnSpc>
              <a:spcAft>
                <a:spcPts val="575"/>
              </a:spcAft>
              <a:buSzPct val="45000"/>
              <a:buFont typeface="Wingdings" charset="0"/>
              <a:buChar char="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ＭＳ Ｐゴシック" charset="0"/>
              </a:rPr>
              <a:t>Fjerde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ＭＳ Ｐゴシック" charset="0"/>
              </a:rPr>
              <a:t>Femte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ＭＳ Ｐゴシック" charset="0"/>
              </a:rPr>
              <a:t>Sjette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ＭＳ Ｐゴシック" charset="0"/>
              </a:rPr>
              <a:t>Syvende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ＭＳ Ｐゴシック" charset="0"/>
              </a:rPr>
              <a:t>Ottende dispositionsniveau</a:t>
            </a:r>
          </a:p>
          <a:p>
            <a:pPr>
              <a:lnSpc>
                <a:spcPct val="100000"/>
              </a:lnSpc>
              <a:spcBef>
                <a:spcPts val="488"/>
              </a:spcBef>
              <a:buClrTx/>
              <a:buFontTx/>
              <a:buNone/>
            </a:pPr>
            <a:r>
              <a:rPr lang="en-US" sz="2400" b="1">
                <a:solidFill>
                  <a:srgbClr val="FFFFFF"/>
                </a:solidFill>
                <a:latin typeface="Calibri" charset="0"/>
                <a:cs typeface="Arial" charset="0"/>
              </a:rPr>
              <a:t>Niende dispositionsniveauClick to edit Master text styles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 marL="1292225" indent="-2841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 marL="1724025" indent="-21272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 marL="2155825" indent="-21431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6130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30702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5274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9846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lnSpc>
                <a:spcPct val="100000"/>
              </a:lnSpc>
              <a:spcAft>
                <a:spcPts val="1425"/>
              </a:spcAft>
              <a:buSzPct val="45000"/>
              <a:buFont typeface="Wingdings" charset="0"/>
              <a:buChar char="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Arial" charset="0"/>
              </a:rPr>
              <a:t>Klik for at redigere dispositionstekstens format</a:t>
            </a:r>
          </a:p>
          <a:p>
            <a:pPr lvl="1">
              <a:lnSpc>
                <a:spcPct val="100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Andet dispositionsniveau</a:t>
            </a:r>
          </a:p>
          <a:p>
            <a:pPr lvl="2">
              <a:lnSpc>
                <a:spcPct val="100000"/>
              </a:lnSpc>
              <a:spcAft>
                <a:spcPts val="850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Tredje dispositionsniveau</a:t>
            </a:r>
          </a:p>
          <a:p>
            <a:pPr lvl="3">
              <a:lnSpc>
                <a:spcPct val="100000"/>
              </a:lnSpc>
              <a:spcAft>
                <a:spcPts val="575"/>
              </a:spcAft>
              <a:buSzPct val="45000"/>
              <a:buFont typeface="Wingdings" charset="0"/>
              <a:buChar char="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Fjerde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Femte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Sjette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Syvende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Ottende dispositionsniveau</a:t>
            </a:r>
          </a:p>
          <a:p>
            <a:pPr>
              <a:lnSpc>
                <a:spcPct val="100000"/>
              </a:lnSpc>
              <a:spcBef>
                <a:spcPts val="488"/>
              </a:spcBef>
              <a:buSzPct val="45000"/>
              <a:buFont typeface="Arial" charset="0"/>
              <a:buChar char="•"/>
            </a:pPr>
            <a:r>
              <a:rPr lang="en-US" sz="2400">
                <a:solidFill>
                  <a:srgbClr val="FFFFFF"/>
                </a:solidFill>
                <a:latin typeface="Calibri" charset="0"/>
                <a:cs typeface="Arial" charset="0"/>
              </a:rPr>
              <a:t>Niende dispositionsniveauClick to edit Master text styles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SzPct val="45000"/>
              <a:buFont typeface="Arial" charset="0"/>
              <a:buChar char="–"/>
            </a:pPr>
            <a:r>
              <a:rPr lang="en-US" sz="20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Second level</a:t>
            </a:r>
          </a:p>
          <a:p>
            <a:pPr lvl="2">
              <a:lnSpc>
                <a:spcPct val="100000"/>
              </a:lnSpc>
              <a:spcBef>
                <a:spcPts val="363"/>
              </a:spcBef>
              <a:buSzPct val="75000"/>
              <a:buFont typeface="Arial" charset="0"/>
              <a:buChar char="•"/>
            </a:pPr>
            <a:r>
              <a:rPr lang="en-US">
                <a:solidFill>
                  <a:srgbClr val="FFFFFF"/>
                </a:solidFill>
                <a:latin typeface="Calibri" charset="0"/>
                <a:cs typeface="ＭＳ Ｐゴシック" charset="0"/>
              </a:rPr>
              <a:t>Third level</a:t>
            </a:r>
          </a:p>
          <a:p>
            <a:pPr lvl="3">
              <a:lnSpc>
                <a:spcPct val="100000"/>
              </a:lnSpc>
              <a:spcBef>
                <a:spcPts val="325"/>
              </a:spcBef>
              <a:buSzPct val="45000"/>
              <a:buFont typeface="Arial" charset="0"/>
              <a:buChar char="–"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Fourth level</a:t>
            </a:r>
          </a:p>
          <a:p>
            <a:pPr lvl="4">
              <a:lnSpc>
                <a:spcPct val="100000"/>
              </a:lnSpc>
              <a:spcBef>
                <a:spcPts val="325"/>
              </a:spcBef>
              <a:buSzPct val="75000"/>
              <a:buFont typeface="Arial" charset="0"/>
              <a:buChar char="»"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fld id="{5A66561C-E5F9-8A46-A01A-115C0D0E765E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150938"/>
            <a:ext cx="3003550" cy="258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titeltekstens format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5050" y="273050"/>
            <a:ext cx="5106988" cy="881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 for at redigere dispositionstekstens format</a:t>
            </a:r>
          </a:p>
          <a:p>
            <a:pPr lvl="1"/>
            <a:r>
              <a:rPr lang="en-GB"/>
              <a:t>Andet dispositionsniveau</a:t>
            </a:r>
          </a:p>
          <a:p>
            <a:pPr lvl="2"/>
            <a:r>
              <a:rPr lang="en-GB"/>
              <a:t>Tredje dispositionsniveau</a:t>
            </a:r>
          </a:p>
          <a:p>
            <a:pPr lvl="3"/>
            <a:r>
              <a:rPr lang="en-GB"/>
              <a:t>Fjerde dispositionsniveau</a:t>
            </a:r>
          </a:p>
          <a:p>
            <a:pPr lvl="4"/>
            <a:r>
              <a:rPr lang="en-GB"/>
              <a:t>Femte dispositionsniveau</a:t>
            </a:r>
          </a:p>
          <a:p>
            <a:pPr lvl="4"/>
            <a:r>
              <a:rPr lang="en-GB"/>
              <a:t>Sjette dispositionsniveau</a:t>
            </a:r>
          </a:p>
          <a:p>
            <a:pPr lvl="4"/>
            <a:r>
              <a:rPr lang="en-GB"/>
              <a:t>Syvende dispositionsniveau</a:t>
            </a:r>
          </a:p>
          <a:p>
            <a:pPr lvl="4"/>
            <a:r>
              <a:rPr lang="en-GB"/>
              <a:t>Ottende dispositionsniveau</a:t>
            </a:r>
          </a:p>
          <a:p>
            <a:pPr lvl="4"/>
            <a:r>
              <a:rPr lang="en-GB"/>
              <a:t>Niende dispositionsniveau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28625" indent="-323850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 marL="860425" indent="-32067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 marL="1292225" indent="-2841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 marL="1724025" indent="-212725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 marL="2155825" indent="-21431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6130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30702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5274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984625" indent="-214313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lnSpc>
                <a:spcPct val="100000"/>
              </a:lnSpc>
              <a:spcAft>
                <a:spcPts val="1425"/>
              </a:spcAft>
              <a:buSzPct val="45000"/>
              <a:buFont typeface="Wingdings" charset="0"/>
              <a:buChar char="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Arial" charset="0"/>
              </a:rPr>
              <a:t>Klik for at redigere dispositionstekstens format</a:t>
            </a:r>
          </a:p>
          <a:p>
            <a:pPr lvl="1">
              <a:lnSpc>
                <a:spcPct val="100000"/>
              </a:lnSpc>
              <a:spcAft>
                <a:spcPts val="1138"/>
              </a:spcAft>
              <a:buSzPct val="45000"/>
              <a:buFont typeface="Wingdings" charset="0"/>
              <a:buChar char="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Andet dispositionsniveau</a:t>
            </a:r>
          </a:p>
          <a:p>
            <a:pPr lvl="2">
              <a:lnSpc>
                <a:spcPct val="100000"/>
              </a:lnSpc>
              <a:spcAft>
                <a:spcPts val="850"/>
              </a:spcAft>
              <a:buSzPct val="75000"/>
              <a:buFont typeface="Symbol" charset="0"/>
              <a:buChar char="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Tredje dispositionsniveau</a:t>
            </a:r>
          </a:p>
          <a:p>
            <a:pPr lvl="3">
              <a:lnSpc>
                <a:spcPct val="100000"/>
              </a:lnSpc>
              <a:spcAft>
                <a:spcPts val="575"/>
              </a:spcAft>
              <a:buSzPct val="45000"/>
              <a:buFont typeface="Wingdings" charset="0"/>
              <a:buChar char="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Fjerde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Femte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Sjette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Syvende dispositionsniveau</a:t>
            </a:r>
          </a:p>
          <a:p>
            <a:pPr lvl="4">
              <a:lnSpc>
                <a:spcPct val="100000"/>
              </a:lnSpc>
              <a:spcAft>
                <a:spcPts val="288"/>
              </a:spcAft>
              <a:buSzPct val="75000"/>
              <a:buFont typeface="Symbol" charset="0"/>
              <a:buChar char=""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ＭＳ Ｐゴシック" charset="0"/>
              </a:rPr>
              <a:t>Ottende dispositionsniveau</a:t>
            </a:r>
          </a:p>
          <a:p>
            <a:pPr>
              <a:lnSpc>
                <a:spcPct val="100000"/>
              </a:lnSpc>
              <a:spcBef>
                <a:spcPts val="275"/>
              </a:spcBef>
              <a:buClrTx/>
              <a:buFontTx/>
              <a:buNone/>
            </a:pPr>
            <a:r>
              <a:rPr lang="en-US" sz="1400">
                <a:solidFill>
                  <a:srgbClr val="FFFFFF"/>
                </a:solidFill>
                <a:latin typeface="Calibri" charset="0"/>
                <a:cs typeface="Arial" charset="0"/>
              </a:rPr>
              <a:t>Niende dispositionsniveauClick to edit Master text styles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da-DK"/>
              <a:t>26-03-14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fld id="{049EF327-DB8F-C94F-A92C-647747CFE460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latin typeface="+mn-lt"/>
          <a:ea typeface="+mn-ea"/>
          <a:cs typeface="ＭＳ Ｐゴシック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60363" y="4643438"/>
            <a:ext cx="8783637" cy="135731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60400"/>
            <a:ext cx="2857500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31640" y="4509120"/>
            <a:ext cx="676875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1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>
              <a:buClrTx/>
              <a:buFontTx/>
              <a:buNone/>
            </a:pPr>
            <a:r>
              <a:rPr lang="da-DK" sz="3800" dirty="0" smtClean="0">
                <a:solidFill>
                  <a:srgbClr val="7E0021"/>
                </a:solidFill>
              </a:rPr>
              <a:t>EU’s fiskeripolitik, privatisering og Ocean </a:t>
            </a:r>
            <a:r>
              <a:rPr lang="da-DK" sz="3800" dirty="0" err="1" smtClean="0">
                <a:solidFill>
                  <a:srgbClr val="7E0021"/>
                </a:solidFill>
              </a:rPr>
              <a:t>Grabbing</a:t>
            </a:r>
            <a:endParaRPr lang="da-DK" sz="3800" dirty="0">
              <a:solidFill>
                <a:srgbClr val="7E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121285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536" y="476672"/>
            <a:ext cx="4248472" cy="5660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sz="3500" dirty="0" smtClean="0"/>
              <a:t>EU’s </a:t>
            </a:r>
            <a:r>
              <a:rPr lang="en-US" sz="3500" dirty="0" err="1" smtClean="0"/>
              <a:t>fiskeriaftaler</a:t>
            </a:r>
            <a:r>
              <a:rPr lang="en-US" sz="3500" dirty="0" smtClean="0"/>
              <a:t> med </a:t>
            </a:r>
            <a:r>
              <a:rPr lang="en-US" sz="3500" dirty="0" err="1" smtClean="0"/>
              <a:t>andre</a:t>
            </a:r>
            <a:r>
              <a:rPr lang="en-US" sz="3500" dirty="0" smtClean="0"/>
              <a:t> </a:t>
            </a:r>
            <a:r>
              <a:rPr lang="en-US" sz="3500" dirty="0" err="1" smtClean="0"/>
              <a:t>lande</a:t>
            </a:r>
            <a:endParaRPr lang="en-US" sz="3500" dirty="0" smtClean="0"/>
          </a:p>
          <a:p>
            <a:pPr marL="0" indent="0"/>
            <a:endParaRPr lang="en-US" sz="3500" dirty="0" smtClean="0"/>
          </a:p>
          <a:p>
            <a:pPr>
              <a:buFont typeface="Arial"/>
              <a:buChar char="•"/>
            </a:pPr>
            <a:r>
              <a:rPr lang="en-US" sz="3500" dirty="0" err="1" smtClean="0"/>
              <a:t>Arbejde</a:t>
            </a:r>
            <a:r>
              <a:rPr lang="en-US" sz="3500" dirty="0" smtClean="0"/>
              <a:t> </a:t>
            </a:r>
            <a:r>
              <a:rPr lang="en-US" sz="3500" dirty="0" err="1" smtClean="0"/>
              <a:t>rettet</a:t>
            </a:r>
            <a:r>
              <a:rPr lang="en-US" sz="3500" dirty="0" smtClean="0"/>
              <a:t> mod </a:t>
            </a:r>
            <a:r>
              <a:rPr lang="en-US" sz="3500" dirty="0" err="1" smtClean="0"/>
              <a:t>politiske</a:t>
            </a:r>
            <a:r>
              <a:rPr lang="en-US" sz="3500" dirty="0" smtClean="0"/>
              <a:t> </a:t>
            </a:r>
            <a:r>
              <a:rPr lang="en-US" sz="3500" dirty="0" err="1" smtClean="0"/>
              <a:t>beslutningstagere</a:t>
            </a:r>
            <a:r>
              <a:rPr lang="en-US" sz="3500" dirty="0" smtClean="0"/>
              <a:t> </a:t>
            </a:r>
          </a:p>
          <a:p>
            <a:pPr>
              <a:buFont typeface="Arial"/>
              <a:buChar char="•"/>
            </a:pPr>
            <a:endParaRPr lang="en-US" sz="3500" dirty="0"/>
          </a:p>
          <a:p>
            <a:pPr>
              <a:buFont typeface="Arial"/>
              <a:buChar char="•"/>
            </a:pPr>
            <a:r>
              <a:rPr lang="en-US" sz="3500" dirty="0" smtClean="0"/>
              <a:t>DK </a:t>
            </a:r>
            <a:r>
              <a:rPr lang="en-US" sz="3500" dirty="0" err="1" smtClean="0"/>
              <a:t>begynder</a:t>
            </a:r>
            <a:r>
              <a:rPr lang="en-US" sz="3500" dirty="0" smtClean="0"/>
              <a:t> at </a:t>
            </a:r>
            <a:r>
              <a:rPr lang="en-US" sz="3500" dirty="0" err="1" smtClean="0"/>
              <a:t>forholde</a:t>
            </a:r>
            <a:r>
              <a:rPr lang="en-US" sz="3500" dirty="0" smtClean="0"/>
              <a:t> sig </a:t>
            </a:r>
            <a:r>
              <a:rPr lang="en-US" sz="3500" dirty="0" err="1" smtClean="0"/>
              <a:t>til</a:t>
            </a:r>
            <a:r>
              <a:rPr lang="en-US" sz="3500" dirty="0" smtClean="0"/>
              <a:t> </a:t>
            </a:r>
            <a:r>
              <a:rPr lang="en-US" sz="3500" dirty="0" err="1" smtClean="0"/>
              <a:t>fiskeriaftalerne</a:t>
            </a:r>
            <a:endParaRPr lang="en-US" sz="3500" dirty="0" smtClean="0"/>
          </a:p>
          <a:p>
            <a:pPr>
              <a:buFont typeface="Arial"/>
              <a:buChar char="•"/>
            </a:pPr>
            <a:endParaRPr lang="en-US" sz="3500" dirty="0" smtClean="0"/>
          </a:p>
          <a:p>
            <a:pPr marL="0" indent="0"/>
            <a:r>
              <a:rPr lang="en-US" sz="3500" dirty="0" smtClean="0"/>
              <a:t> </a:t>
            </a:r>
            <a:endParaRPr lang="en-US" sz="35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0648"/>
            <a:ext cx="43910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121285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7504" y="332656"/>
            <a:ext cx="432048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3000" dirty="0" smtClean="0"/>
              <a:t>EU’s Common Fisheries Policy</a:t>
            </a:r>
          </a:p>
          <a:p>
            <a:pPr marL="285750" indent="-285750">
              <a:buFont typeface="Arial"/>
              <a:buChar char="•"/>
            </a:pPr>
            <a:endParaRPr lang="en-US" sz="3000" dirty="0" smtClean="0"/>
          </a:p>
          <a:p>
            <a:pPr marL="285750" indent="-285750">
              <a:buFont typeface="Arial"/>
              <a:buChar char="•"/>
            </a:pPr>
            <a:r>
              <a:rPr lang="en-US" sz="3000" dirty="0" err="1" smtClean="0"/>
              <a:t>Internt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EU: </a:t>
            </a:r>
            <a:r>
              <a:rPr lang="en-US" sz="3000" dirty="0" err="1" smtClean="0"/>
              <a:t>Forslag</a:t>
            </a:r>
            <a:r>
              <a:rPr lang="en-US" sz="3000" dirty="0" smtClean="0"/>
              <a:t> </a:t>
            </a:r>
            <a:r>
              <a:rPr lang="en-US" sz="3000" dirty="0" err="1" smtClean="0"/>
              <a:t>om</a:t>
            </a:r>
            <a:r>
              <a:rPr lang="en-US" sz="3000" dirty="0" smtClean="0"/>
              <a:t> at </a:t>
            </a:r>
            <a:r>
              <a:rPr lang="en-US" sz="3000" dirty="0" err="1" smtClean="0"/>
              <a:t>gøre</a:t>
            </a:r>
            <a:r>
              <a:rPr lang="en-US" sz="3000" dirty="0" smtClean="0"/>
              <a:t> TAC </a:t>
            </a:r>
            <a:r>
              <a:rPr lang="en-US" sz="3000" dirty="0" err="1" smtClean="0"/>
              <a:t>obligatorisk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alle</a:t>
            </a:r>
            <a:r>
              <a:rPr lang="en-US" sz="3000" dirty="0" smtClean="0"/>
              <a:t> </a:t>
            </a:r>
            <a:r>
              <a:rPr lang="en-US" sz="3000" dirty="0" err="1" smtClean="0"/>
              <a:t>medlemslande</a:t>
            </a:r>
            <a:endParaRPr lang="en-US" sz="3000" dirty="0" smtClean="0"/>
          </a:p>
          <a:p>
            <a:pPr marL="285750" indent="-285750">
              <a:buFont typeface="Arial"/>
              <a:buChar char="•"/>
            </a:pPr>
            <a:endParaRPr lang="en-US" sz="3000" dirty="0" smtClean="0"/>
          </a:p>
          <a:p>
            <a:pPr marL="285750" indent="-285750">
              <a:buFont typeface="Arial"/>
              <a:buChar char="•"/>
            </a:pPr>
            <a:r>
              <a:rPr lang="en-US" sz="3000" dirty="0" err="1" smtClean="0"/>
              <a:t>Eksternt</a:t>
            </a:r>
            <a:r>
              <a:rPr lang="en-US" sz="3000" dirty="0" smtClean="0"/>
              <a:t>: </a:t>
            </a:r>
            <a:r>
              <a:rPr lang="en-US" sz="3000" dirty="0" err="1" smtClean="0"/>
              <a:t>Grundlag</a:t>
            </a:r>
            <a:r>
              <a:rPr lang="en-US" sz="3000" dirty="0" smtClean="0"/>
              <a:t> for </a:t>
            </a:r>
            <a:r>
              <a:rPr lang="en-US" sz="3000" dirty="0" err="1" smtClean="0"/>
              <a:t>bilaterale</a:t>
            </a:r>
            <a:r>
              <a:rPr lang="en-US" sz="3000" dirty="0" smtClean="0"/>
              <a:t> </a:t>
            </a:r>
            <a:r>
              <a:rPr lang="en-US" sz="3000" dirty="0" err="1" smtClean="0"/>
              <a:t>fiskeriaftaler</a:t>
            </a:r>
            <a:r>
              <a:rPr lang="en-US" sz="3000" dirty="0" smtClean="0"/>
              <a:t> med </a:t>
            </a:r>
            <a:r>
              <a:rPr lang="en-US" sz="3000" dirty="0" err="1" smtClean="0"/>
              <a:t>Syd</a:t>
            </a:r>
            <a:endParaRPr lang="en-US" sz="3000" dirty="0" smtClean="0"/>
          </a:p>
          <a:p>
            <a:pPr marL="285750" indent="-285750">
              <a:buFont typeface="Arial"/>
              <a:buChar char="•"/>
            </a:pPr>
            <a:endParaRPr lang="en-US" sz="3000" dirty="0" smtClean="0"/>
          </a:p>
          <a:p>
            <a:pPr marL="285750" indent="-285750">
              <a:buFont typeface="Arial"/>
              <a:buChar char="•"/>
            </a:pPr>
            <a:endParaRPr lang="en-US" sz="3000" dirty="0" smtClean="0"/>
          </a:p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</a:pPr>
            <a:endParaRPr lang="en-US" sz="3000" dirty="0">
              <a:latin typeface="Museo Sans 300" charset="0"/>
              <a:cs typeface="Arial" charset="0"/>
            </a:endParaRPr>
          </a:p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</a:pPr>
            <a:endParaRPr lang="en-US" sz="3000" dirty="0">
              <a:latin typeface="Museo Sans 300" charset="0"/>
              <a:cs typeface="Arial" charset="0"/>
            </a:endParaRPr>
          </a:p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</a:pPr>
            <a:endParaRPr lang="en-US" sz="3000" dirty="0">
              <a:latin typeface="Museo Sans 300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32656"/>
            <a:ext cx="43815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1268760"/>
            <a:ext cx="8208912" cy="560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Processer, der </a:t>
            </a:r>
            <a:r>
              <a:rPr lang="en-US" sz="3500" dirty="0" err="1" smtClean="0">
                <a:solidFill>
                  <a:schemeClr val="tx1"/>
                </a:solidFill>
              </a:rPr>
              <a:t>negativt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påvirker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småfiskere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og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kystsamfund</a:t>
            </a:r>
            <a:endParaRPr lang="en-US" sz="3500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500" dirty="0" err="1" smtClean="0">
                <a:solidFill>
                  <a:schemeClr val="tx1"/>
                </a:solidFill>
              </a:rPr>
              <a:t>Magtfulde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aktører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tager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kontrol</a:t>
            </a:r>
            <a:r>
              <a:rPr lang="en-US" sz="3500" dirty="0" smtClean="0">
                <a:solidFill>
                  <a:schemeClr val="tx1"/>
                </a:solidFill>
              </a:rPr>
              <a:t> over de </a:t>
            </a:r>
            <a:r>
              <a:rPr lang="en-US" sz="3500" dirty="0" err="1" smtClean="0">
                <a:solidFill>
                  <a:schemeClr val="tx1"/>
                </a:solidFill>
              </a:rPr>
              <a:t>fælles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fiskeriressourcer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i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havene</a:t>
            </a:r>
            <a:endParaRPr lang="en-US" sz="3500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Ocean Grabbing processer </a:t>
            </a:r>
            <a:r>
              <a:rPr lang="en-US" sz="3500" dirty="0" err="1" smtClean="0">
                <a:solidFill>
                  <a:schemeClr val="tx1"/>
                </a:solidFill>
              </a:rPr>
              <a:t>kan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antage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forskellige</a:t>
            </a:r>
            <a:r>
              <a:rPr lang="en-US" sz="3500" dirty="0" smtClean="0">
                <a:solidFill>
                  <a:schemeClr val="tx1"/>
                </a:solidFill>
              </a:rPr>
              <a:t> former </a:t>
            </a:r>
          </a:p>
          <a:p>
            <a:pPr marL="457200" indent="-457200">
              <a:buFont typeface="Arial"/>
              <a:buChar char="•"/>
            </a:pPr>
            <a:endParaRPr lang="en-US" sz="3500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500" dirty="0" err="1" smtClean="0">
                <a:solidFill>
                  <a:schemeClr val="tx1"/>
                </a:solidFill>
              </a:rPr>
              <a:t>Konsekvenser</a:t>
            </a:r>
            <a:r>
              <a:rPr lang="en-US" sz="3500" dirty="0" smtClean="0">
                <a:solidFill>
                  <a:schemeClr val="tx1"/>
                </a:solidFill>
              </a:rPr>
              <a:t> for </a:t>
            </a:r>
            <a:r>
              <a:rPr lang="en-US" sz="3500" dirty="0" err="1" smtClean="0">
                <a:solidFill>
                  <a:schemeClr val="tx1"/>
                </a:solidFill>
              </a:rPr>
              <a:t>småfiskere</a:t>
            </a:r>
            <a:r>
              <a:rPr lang="en-US" sz="3500" dirty="0" smtClean="0">
                <a:solidFill>
                  <a:schemeClr val="tx1"/>
                </a:solidFill>
              </a:rPr>
              <a:t> over </a:t>
            </a:r>
            <a:r>
              <a:rPr lang="en-US" sz="3500" dirty="0" err="1" smtClean="0">
                <a:solidFill>
                  <a:schemeClr val="tx1"/>
                </a:solidFill>
              </a:rPr>
              <a:t>hele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verden</a:t>
            </a:r>
            <a:endParaRPr lang="en-US" sz="35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768" y="404664"/>
            <a:ext cx="4392488" cy="67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000000"/>
                </a:solidFill>
              </a:rPr>
              <a:t>Ocean Grabbing</a:t>
            </a:r>
          </a:p>
        </p:txBody>
      </p:sp>
    </p:spTree>
    <p:extLst>
      <p:ext uri="{BB962C8B-B14F-4D97-AF65-F5344CB8AC3E}">
        <p14:creationId xmlns:p14="http://schemas.microsoft.com/office/powerpoint/2010/main" val="295889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0909" y="1268760"/>
            <a:ext cx="8748464" cy="510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3500" dirty="0" smtClean="0">
                <a:solidFill>
                  <a:srgbClr val="000000"/>
                </a:solidFill>
              </a:rPr>
              <a:t>Alle beslutninger om ’aktioner’ på baggrund af analyse! Ideelt set skal alle eksterne handlinger være grundet i analysen</a:t>
            </a:r>
          </a:p>
          <a:p>
            <a:pPr marL="457200" indent="-457200">
              <a:buFont typeface="Arial"/>
              <a:buChar char="•"/>
            </a:pPr>
            <a:endParaRPr lang="da-DK" sz="35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da-DK" sz="3500" dirty="0" smtClean="0">
                <a:solidFill>
                  <a:srgbClr val="000000"/>
                </a:solidFill>
              </a:rPr>
              <a:t>Fokus på EU politik rettet mod politikere</a:t>
            </a:r>
          </a:p>
          <a:p>
            <a:pPr marL="457200" indent="-457200">
              <a:buFont typeface="Arial"/>
              <a:buChar char="•"/>
            </a:pPr>
            <a:endParaRPr lang="da-DK" sz="35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da-DK" sz="3500" dirty="0" smtClean="0">
                <a:solidFill>
                  <a:srgbClr val="000000"/>
                </a:solidFill>
              </a:rPr>
              <a:t>Udbrede begrebet Ocean </a:t>
            </a:r>
            <a:r>
              <a:rPr lang="da-DK" sz="3500" dirty="0" err="1" smtClean="0">
                <a:solidFill>
                  <a:srgbClr val="000000"/>
                </a:solidFill>
              </a:rPr>
              <a:t>Grabbing</a:t>
            </a:r>
            <a:r>
              <a:rPr lang="da-DK" sz="3500" dirty="0" smtClean="0">
                <a:solidFill>
                  <a:srgbClr val="000000"/>
                </a:solidFill>
              </a:rPr>
              <a:t> og kendskab til småfiskeres marginalisering og kamp gennem kampagnearbejde</a:t>
            </a:r>
            <a:endParaRPr lang="de-LU" sz="3500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188640"/>
            <a:ext cx="6715400" cy="671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Lobby- </a:t>
            </a:r>
            <a:r>
              <a:rPr lang="da-DK" sz="4000" dirty="0" smtClean="0">
                <a:solidFill>
                  <a:srgbClr val="000000"/>
                </a:solidFill>
              </a:rPr>
              <a:t>og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kampagnearbejde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249414"/>
            <a:ext cx="8640960" cy="510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500" dirty="0" err="1" smtClean="0">
                <a:solidFill>
                  <a:srgbClr val="000000"/>
                </a:solidFill>
              </a:rPr>
              <a:t>Sætte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fokus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på</a:t>
            </a:r>
            <a:r>
              <a:rPr lang="en-US" sz="3500" dirty="0" smtClean="0">
                <a:solidFill>
                  <a:srgbClr val="000000"/>
                </a:solidFill>
              </a:rPr>
              <a:t> de </a:t>
            </a:r>
            <a:r>
              <a:rPr lang="en-US" sz="3500" dirty="0" err="1" smtClean="0">
                <a:solidFill>
                  <a:srgbClr val="000000"/>
                </a:solidFill>
              </a:rPr>
              <a:t>fælles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udfordringer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småfiskere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og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småbønder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står</a:t>
            </a:r>
            <a:r>
              <a:rPr lang="en-US" sz="3500" dirty="0" smtClean="0">
                <a:solidFill>
                  <a:srgbClr val="000000"/>
                </a:solidFill>
              </a:rPr>
              <a:t> over for</a:t>
            </a:r>
          </a:p>
          <a:p>
            <a:pPr marL="457200" indent="-457200">
              <a:buFont typeface="Arial"/>
              <a:buChar char="•"/>
            </a:pPr>
            <a:endParaRPr lang="en-US" sz="35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500" dirty="0" smtClean="0">
                <a:solidFill>
                  <a:srgbClr val="000000"/>
                </a:solidFill>
              </a:rPr>
              <a:t>Kamp mod </a:t>
            </a:r>
            <a:r>
              <a:rPr lang="en-US" sz="3500" dirty="0" err="1" smtClean="0">
                <a:solidFill>
                  <a:srgbClr val="000000"/>
                </a:solidFill>
              </a:rPr>
              <a:t>det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nuværende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fødevare</a:t>
            </a:r>
            <a:r>
              <a:rPr lang="en-US" sz="3500" dirty="0" smtClean="0">
                <a:solidFill>
                  <a:srgbClr val="000000"/>
                </a:solidFill>
              </a:rPr>
              <a:t>-system</a:t>
            </a:r>
          </a:p>
          <a:p>
            <a:pPr marL="457200" indent="-457200">
              <a:buFont typeface="Arial"/>
              <a:buChar char="•"/>
            </a:pPr>
            <a:endParaRPr lang="en-US" sz="35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500" dirty="0" err="1" smtClean="0">
                <a:solidFill>
                  <a:srgbClr val="000000"/>
                </a:solidFill>
              </a:rPr>
              <a:t>Madsuverænitet</a:t>
            </a:r>
            <a:r>
              <a:rPr lang="en-US" sz="3500" dirty="0" smtClean="0">
                <a:solidFill>
                  <a:srgbClr val="000000"/>
                </a:solidFill>
              </a:rPr>
              <a:t>: </a:t>
            </a:r>
            <a:r>
              <a:rPr lang="en-US" sz="3500" dirty="0" err="1" smtClean="0">
                <a:solidFill>
                  <a:srgbClr val="000000"/>
                </a:solidFill>
              </a:rPr>
              <a:t>socialt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retfærdig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fordeling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af</a:t>
            </a:r>
            <a:r>
              <a:rPr lang="en-US" sz="3500" dirty="0" smtClean="0">
                <a:solidFill>
                  <a:srgbClr val="000000"/>
                </a:solidFill>
              </a:rPr>
              <a:t> mad </a:t>
            </a:r>
            <a:r>
              <a:rPr lang="en-US" sz="3500" dirty="0" err="1" smtClean="0">
                <a:solidFill>
                  <a:srgbClr val="000000"/>
                </a:solidFill>
              </a:rPr>
              <a:t>og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naturressourcer</a:t>
            </a:r>
            <a:r>
              <a:rPr lang="en-US" sz="3500" dirty="0" smtClean="0">
                <a:solidFill>
                  <a:srgbClr val="000000"/>
                </a:solidFill>
              </a:rPr>
              <a:t>. </a:t>
            </a:r>
            <a:r>
              <a:rPr lang="en-US" sz="3500" dirty="0" err="1" smtClean="0">
                <a:solidFill>
                  <a:srgbClr val="000000"/>
                </a:solidFill>
              </a:rPr>
              <a:t>Lokalbefolkninger</a:t>
            </a:r>
            <a:r>
              <a:rPr lang="en-US" sz="3500" dirty="0" smtClean="0">
                <a:solidFill>
                  <a:srgbClr val="000000"/>
                </a:solidFill>
              </a:rPr>
              <a:t> </a:t>
            </a:r>
            <a:r>
              <a:rPr lang="en-US" sz="3500" dirty="0" err="1" smtClean="0">
                <a:solidFill>
                  <a:srgbClr val="000000"/>
                </a:solidFill>
              </a:rPr>
              <a:t>skal</a:t>
            </a:r>
            <a:r>
              <a:rPr lang="en-US" sz="3500" dirty="0" smtClean="0">
                <a:solidFill>
                  <a:srgbClr val="000000"/>
                </a:solidFill>
              </a:rPr>
              <a:t> have </a:t>
            </a:r>
            <a:r>
              <a:rPr lang="en-US" sz="3500" dirty="0" err="1" smtClean="0">
                <a:solidFill>
                  <a:srgbClr val="000000"/>
                </a:solidFill>
              </a:rPr>
              <a:t>mulighed</a:t>
            </a:r>
            <a:r>
              <a:rPr lang="en-US" sz="3500" dirty="0" smtClean="0">
                <a:solidFill>
                  <a:srgbClr val="000000"/>
                </a:solidFill>
              </a:rPr>
              <a:t> for at </a:t>
            </a:r>
            <a:r>
              <a:rPr lang="en-US" sz="3500" dirty="0" err="1" smtClean="0">
                <a:solidFill>
                  <a:srgbClr val="000000"/>
                </a:solidFill>
              </a:rPr>
              <a:t>bestemme</a:t>
            </a:r>
            <a:r>
              <a:rPr lang="en-US" sz="3500" dirty="0" smtClean="0">
                <a:solidFill>
                  <a:srgbClr val="000000"/>
                </a:solidFill>
              </a:rPr>
              <a:t> over </a:t>
            </a:r>
            <a:r>
              <a:rPr lang="en-US" sz="3500" dirty="0" err="1" smtClean="0">
                <a:solidFill>
                  <a:srgbClr val="000000"/>
                </a:solidFill>
              </a:rPr>
              <a:t>madproduktion</a:t>
            </a:r>
            <a:endParaRPr lang="en-US" sz="35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260648"/>
            <a:ext cx="6228237" cy="671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Forum for </a:t>
            </a:r>
            <a:r>
              <a:rPr lang="en-US" sz="4000" dirty="0" err="1" smtClean="0">
                <a:solidFill>
                  <a:srgbClr val="000000"/>
                </a:solidFill>
              </a:rPr>
              <a:t>Madsuverænitet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4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B2B2B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1079500"/>
            <a:ext cx="9215438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2857500"/>
            <a:ext cx="8229600" cy="326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-96838"/>
            <a:ext cx="9144000" cy="13573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9388" y="388938"/>
            <a:ext cx="63214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a-DK" sz="2000">
                <a:solidFill>
                  <a:srgbClr val="FFFFFF"/>
                </a:solidFill>
                <a:latin typeface="Museo Sans 700" charset="0"/>
                <a:cs typeface="Tahoma" charset="0"/>
              </a:rPr>
              <a:t>SOLIDARITET MED MENNESKER DER KÆMPER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28625" y="1928813"/>
            <a:ext cx="82867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366713"/>
            <a:ext cx="2127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34480</TotalTime>
  <Words>174</Words>
  <Application>Microsoft Office PowerPoint</Application>
  <PresentationFormat>Skærmshow (4:3)</PresentationFormat>
  <Paragraphs>41</Paragraphs>
  <Slides>7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11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7</vt:i4>
      </vt:variant>
    </vt:vector>
  </HeadingPairs>
  <TitlesOfParts>
    <vt:vector size="22" baseType="lpstr">
      <vt:lpstr>Arial Unicode MS</vt:lpstr>
      <vt:lpstr>Microsoft YaHei</vt:lpstr>
      <vt:lpstr>ＭＳ Ｐゴシック</vt:lpstr>
      <vt:lpstr>Arial</vt:lpstr>
      <vt:lpstr>Calibri</vt:lpstr>
      <vt:lpstr>Museo Sans 300</vt:lpstr>
      <vt:lpstr>Museo Sans 700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Sek 2</dc:creator>
  <cp:lastModifiedBy>Sek 2</cp:lastModifiedBy>
  <cp:revision>6</cp:revision>
  <cp:lastPrinted>1601-01-01T00:00:00Z</cp:lastPrinted>
  <dcterms:created xsi:type="dcterms:W3CDTF">2014-03-26T08:10:26Z</dcterms:created>
  <dcterms:modified xsi:type="dcterms:W3CDTF">2017-01-27T11:26:00Z</dcterms:modified>
</cp:coreProperties>
</file>